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E782D-0D29-4A77-853B-29EB3362DA23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2614-8F68-4E00-8382-3C13EE384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E782D-0D29-4A77-853B-29EB3362DA23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2614-8F68-4E00-8382-3C13EE384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E782D-0D29-4A77-853B-29EB3362DA23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2614-8F68-4E00-8382-3C13EE384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E782D-0D29-4A77-853B-29EB3362DA23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2614-8F68-4E00-8382-3C13EE384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E782D-0D29-4A77-853B-29EB3362DA23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2614-8F68-4E00-8382-3C13EE384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E782D-0D29-4A77-853B-29EB3362DA23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2614-8F68-4E00-8382-3C13EE384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E782D-0D29-4A77-853B-29EB3362DA23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2614-8F68-4E00-8382-3C13EE384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E782D-0D29-4A77-853B-29EB3362DA23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2614-8F68-4E00-8382-3C13EE384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E782D-0D29-4A77-853B-29EB3362DA23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2614-8F68-4E00-8382-3C13EE384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E782D-0D29-4A77-853B-29EB3362DA23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2614-8F68-4E00-8382-3C13EE384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E782D-0D29-4A77-853B-29EB3362DA23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2614-8F68-4E00-8382-3C13EE384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E782D-0D29-4A77-853B-29EB3362DA23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92614-8F68-4E00-8382-3C13EE384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457200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381000"/>
            <a:ext cx="74676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  <a:latin typeface="Monotype Corsiva" pitchFamily="66" charset="0"/>
              </a:rPr>
              <a:t>Greetings from Mrs. Hudson’s Desk Fairy!</a:t>
            </a:r>
          </a:p>
          <a:p>
            <a:r>
              <a:rPr lang="en-US" dirty="0" smtClean="0">
                <a:solidFill>
                  <a:srgbClr val="00B0F0"/>
                </a:solidFill>
                <a:latin typeface="Monotype Corsiva" pitchFamily="66" charset="0"/>
              </a:rPr>
              <a:t>Thank you so much for keeping your desk so clean and neat!</a:t>
            </a:r>
          </a:p>
          <a:p>
            <a:r>
              <a:rPr lang="en-US" dirty="0" smtClean="0">
                <a:solidFill>
                  <a:srgbClr val="00B0F0"/>
                </a:solidFill>
                <a:latin typeface="Monotype Corsiva" pitchFamily="66" charset="0"/>
              </a:rPr>
              <a:t>Now, get ready for an extremely pleasant treat!</a:t>
            </a:r>
          </a:p>
          <a:p>
            <a:r>
              <a:rPr lang="en-US" dirty="0" smtClean="0">
                <a:solidFill>
                  <a:srgbClr val="00B0F0"/>
                </a:solidFill>
                <a:latin typeface="Monotype Corsiva" pitchFamily="66" charset="0"/>
              </a:rPr>
              <a:t>Save this paper and when the time is right,</a:t>
            </a:r>
          </a:p>
          <a:p>
            <a:r>
              <a:rPr lang="en-US" dirty="0" smtClean="0">
                <a:solidFill>
                  <a:srgbClr val="00B0F0"/>
                </a:solidFill>
                <a:latin typeface="Monotype Corsiva" pitchFamily="66" charset="0"/>
              </a:rPr>
              <a:t>Turn it in for the homework you didn’t do last night.</a:t>
            </a:r>
          </a:p>
          <a:p>
            <a:endParaRPr lang="en-US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Documents and Settings\llmoore\Local Settings\Temporary Internet Files\Content.IE5\2RAUGF6Z\MC900361656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228600"/>
            <a:ext cx="1418633" cy="132069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243840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Monotype Corsiva" pitchFamily="66" charset="0"/>
              </a:rPr>
              <a:t>Greetings from Mrs. Hudson’s Desk Fairy!</a:t>
            </a:r>
          </a:p>
          <a:p>
            <a:r>
              <a:rPr lang="en-US" dirty="0" smtClean="0">
                <a:solidFill>
                  <a:srgbClr val="7030A0"/>
                </a:solidFill>
                <a:latin typeface="Monotype Corsiva" pitchFamily="66" charset="0"/>
              </a:rPr>
              <a:t>Thank you so much for keeping your desk so clean and neat!</a:t>
            </a:r>
          </a:p>
          <a:p>
            <a:r>
              <a:rPr lang="en-US" dirty="0" smtClean="0">
                <a:solidFill>
                  <a:srgbClr val="7030A0"/>
                </a:solidFill>
                <a:latin typeface="Monotype Corsiva" pitchFamily="66" charset="0"/>
              </a:rPr>
              <a:t>Now, get ready for an extremely pleasant treat!</a:t>
            </a:r>
          </a:p>
          <a:p>
            <a:r>
              <a:rPr lang="en-US" dirty="0" smtClean="0">
                <a:solidFill>
                  <a:srgbClr val="7030A0"/>
                </a:solidFill>
                <a:latin typeface="Monotype Corsiva" pitchFamily="66" charset="0"/>
              </a:rPr>
              <a:t>Save this paper and when the time is right,</a:t>
            </a:r>
          </a:p>
          <a:p>
            <a:r>
              <a:rPr lang="en-US" dirty="0" smtClean="0">
                <a:solidFill>
                  <a:srgbClr val="7030A0"/>
                </a:solidFill>
                <a:latin typeface="Monotype Corsiva" pitchFamily="66" charset="0"/>
              </a:rPr>
              <a:t>Turn it in for the homework you didn’t do last night.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4400" y="4648200"/>
            <a:ext cx="617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3399"/>
                </a:solidFill>
                <a:latin typeface="Monotype Corsiva" pitchFamily="66" charset="0"/>
              </a:rPr>
              <a:t>Greetings from Mrs. Hudson’s Desk Fairy!</a:t>
            </a:r>
          </a:p>
          <a:p>
            <a:r>
              <a:rPr lang="en-US" dirty="0" smtClean="0">
                <a:solidFill>
                  <a:srgbClr val="FF3399"/>
                </a:solidFill>
                <a:latin typeface="Monotype Corsiva" pitchFamily="66" charset="0"/>
              </a:rPr>
              <a:t>Thank you so much for keeping your desk so clean and neat!</a:t>
            </a:r>
          </a:p>
          <a:p>
            <a:r>
              <a:rPr lang="en-US" dirty="0" smtClean="0">
                <a:solidFill>
                  <a:srgbClr val="FF3399"/>
                </a:solidFill>
                <a:latin typeface="Monotype Corsiva" pitchFamily="66" charset="0"/>
              </a:rPr>
              <a:t>Now, get ready for an extremely pleasant treat!</a:t>
            </a:r>
          </a:p>
          <a:p>
            <a:r>
              <a:rPr lang="en-US" dirty="0" smtClean="0">
                <a:solidFill>
                  <a:srgbClr val="FF3399"/>
                </a:solidFill>
                <a:latin typeface="Monotype Corsiva" pitchFamily="66" charset="0"/>
              </a:rPr>
              <a:t>Save this paper and when the time is right,</a:t>
            </a:r>
          </a:p>
          <a:p>
            <a:r>
              <a:rPr lang="en-US" dirty="0" smtClean="0">
                <a:solidFill>
                  <a:srgbClr val="FF3399"/>
                </a:solidFill>
                <a:latin typeface="Monotype Corsiva" pitchFamily="66" charset="0"/>
              </a:rPr>
              <a:t>Turn it in for the homework you didn’t do last night.</a:t>
            </a:r>
          </a:p>
        </p:txBody>
      </p:sp>
      <p:pic>
        <p:nvPicPr>
          <p:cNvPr id="1027" name="Picture 3" descr="C:\Documents and Settings\llmoore\Local Settings\Temporary Internet Files\Content.IE5\2RAUGF6Z\MC900361656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2590800"/>
            <a:ext cx="1418633" cy="1320698"/>
          </a:xfrm>
          <a:prstGeom prst="rect">
            <a:avLst/>
          </a:prstGeom>
          <a:noFill/>
        </p:spPr>
      </p:pic>
      <p:pic>
        <p:nvPicPr>
          <p:cNvPr id="1028" name="Picture 4" descr="C:\Documents and Settings\llmoore\Local Settings\Temporary Internet Files\Content.IE5\2RAUGF6Z\MC900361656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4800600"/>
            <a:ext cx="1371600" cy="1276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159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MCBOE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llmoore</dc:creator>
  <cp:lastModifiedBy>llmoore</cp:lastModifiedBy>
  <cp:revision>4</cp:revision>
  <dcterms:created xsi:type="dcterms:W3CDTF">2010-09-22T14:22:17Z</dcterms:created>
  <dcterms:modified xsi:type="dcterms:W3CDTF">2012-09-20T21:19:09Z</dcterms:modified>
</cp:coreProperties>
</file>